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8" r:id="rId2"/>
    <p:sldId id="275" r:id="rId3"/>
    <p:sldId id="269" r:id="rId4"/>
    <p:sldId id="270" r:id="rId5"/>
    <p:sldId id="271" r:id="rId6"/>
    <p:sldId id="272" r:id="rId7"/>
    <p:sldId id="273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19" autoAdjust="0"/>
    <p:restoredTop sz="94660"/>
  </p:normalViewPr>
  <p:slideViewPr>
    <p:cSldViewPr snapToGrid="0">
      <p:cViewPr varScale="1">
        <p:scale>
          <a:sx n="62" d="100"/>
          <a:sy n="62" d="100"/>
        </p:scale>
        <p:origin x="6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7T08:07:16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15">
    <iact:property name="dataType"/>
    <iact:actionData xml:id="d0">
      <inkml:trace xmlns:inkml="http://www.w3.org/2003/InkML" xml:id="stk0" contextRef="#ctx0" brushRef="#br0">1902 4972 0,'0'26'51,"0"25"-42,51 75 1,25 1 0,-25-76 0,25 25 0,-26-25 1,1-26-2,76-25 1,101-76 0,102-178 0,25-50 1,-25 25-1,-51-51 0,0 26 1,76 25-3,-126 50 4,-1-24-4,-51 126 4,26-25-4,-25 50 3,-51 26-1,-51 25 0,0 26 0,-25 0-1,0-1 2,-26 26 0,0 0-2,1-25 1,-1 25 2,0 0 16,-50 0 53,-51 0-72,-51 0 2,-101 51-1,50-26 0,-25 0 0,76 1 2,26 25-4,-26-26 2,51-25 0,25 0 0,0 0 0,26 0 0,0 0 0,-1 0 20,52 0 31,75 0-51,1 0 1,25 0 0,-51-25-3,-26 25 4,1 0-4,0-26 3,-26 26-1,1 0 0,-1 0 21,0 0-22,1 0 0,24 0 2,1 0-2,0 0 2,0 0 9,-26 0-10,0 0 0,1 0 1,-1 0 8,0 0 11,1 0 2,25 0-12,-26-25-12,0 25 3,26 0-2,0-26 3,25 26-2,0-25-1,-25 25 1,-1-25 2,-24 25-4,25 0 2,-26 0 10,-50 0 121,-1 0-131,-25 0 0,1 25 0,-26 26 0,-26 0 0,26-1 1,0 26-1,25-25-1,26-25 2,-26-1-2,26-25 2,-1 25-1</inkml:trace>
    </iact:actionData>
  </iact:action>
  <iact:action type="add" startTime="10827">
    <iact:property name="dataType"/>
    <iact:actionData xml:id="d1">
      <inkml:trace xmlns:inkml="http://www.w3.org/2003/InkML" xml:id="stk1" contextRef="#ctx0" brushRef="#br0">14155 3907 0,'203'0'146,"380"-127"-136,-50-50 0,431-178 0,-457 25 0,77 25 0,-153 26 1,0-25 0,-101 101-2,-51 0 1,-50 0-1,-77 102 3,-51 50-3,1 0 1,-52 1 0,-24 50 0,25 0 1,-51-26-2,25 26 22,-50 0 90,-52 0-111,-151 0 1,-76 0-3,25 51 2,126-26 0,27 1 1,49-1-1,1 0-1,51-25 2,-26 26-1,26-26 0,0 0 10,-1 0 0,52 0 10,50 0-20,76 0 0,76 0 0,-76 0 0,1 0 2,-52 0-3,1 0 0,-26 0 2,-26 0-1,1 0 1,-26 0-1,1 0 9,-1 25-10,1-25 12,-1 0-10,0 25 8,1-25 1,-1 0 0,-25 26-10,25-26 0,1 0 1,-1 0 0,26 25-3,0-25 2,-1 0 10,-24 26-8,24-26-3,-24 0 11,-1 0-10,-25 25 40,0 0-30,-177 51-9,-1 77-1,-50-1-1,101-51 2,0-25 1,26-25-4,50 0 1,0-26 2,26 1 1,-1-26-5,26 25 4,-25 0 0,0-25 8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7T08:07:16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071">
    <iact:property name="dataType"/>
    <iact:actionData xml:id="d0">
      <inkml:trace xmlns:inkml="http://www.w3.org/2003/InkML" xml:id="stk0" contextRef="#ctx0" brushRef="#br0">735 4135 0,'0'26'108,"0"-1"-98,0 0 0,0 1 10,0-1-10,51-25 30,152-51-30,177-151 2,-50-1-4,-76 25 3,-1 26-1,-100 101 0,-27-50 0,1 25 1,-25 50-1,-26-25-1,-25 26 1,-1 0 0,52-1 2,-51 1-2,-26 25-1,0-25 0,26 25 1,-26 0 3,1 0 5,-1 0-9,1 0 23,-52 0 88,1 0-110,-1 0 0,-50 0 0,0 0 1,0 0-1,25 0-1,1 0 3,-1 0-4,26 0 2,-1 0 11,1 0 29,-1 0 60,1 0-79,0 0-11,-1 0-10,1 0-1,0 0 12,-1 0-1,1 0-10,76-26 61,50 26-62,51 0 1,-25-25 1,-51 25-1,-25 0 0,0 0 0,-26 0 1,0 0-2,1 0 42,-77 25 50,0 1-92,1 24 1,-52 1-1,51-26 1,26 1 1,0-26-1,25 25 0,-26-25 0,26 26 0,-25-26 1,25 25 139</inkml:trace>
    </iact:actionData>
  </iact:action>
  <iact:action type="add" startTime="81504">
    <iact:property name="dataType"/>
    <iact:actionData xml:id="d1">
      <inkml:trace xmlns:inkml="http://www.w3.org/2003/InkML" xml:id="stk1" contextRef="#ctx0" brushRef="#br0">887 7052 0,'0'-25'2,"0"0"44,0 50 44,26 51-80,50 26 0,-26-26 0,-24-25 1,25-26 0,-51 0-3,25 1 3,26-26-1,25-76 0,152-153 0,77-50-1,-77 26 2,0 24-1,26 1 2,-26 25-4,-50 51 2,-1 25 1,1 0-1,-51 76 1,0-25-3,-1 51 3,-75 0 0,25 25 2,-25-26-6,-26 26 2,26 0 3,-26 0-4,1 0 43,-52 0 40,-126 0-81,-127 0-1,127 0 0,0 0 2,25 0 0,25 0-2,52 26 1,-1-26 1,26 0 1,-1 0-4,1 0 1,0 0 1,126 0 111,51 0-112,0 0 2,1 0-1,-77 0 0,25 0 0,-25 0 0,-25 0 2,0 0-2,-26 0 9,0 0-9,1 0 1,-1 0 8,1 0 1,-1 0 12,-25 50-3,-102 26-20,52 26 2,-52 25-1,26-51 0,25-25-1,26-1 1,0-24 1,-1-1-1,1 0 0,25 1 1,-25-26-2,25 25 2</inkml:trace>
    </iact:actionData>
  </iact:action>
  <iact:action type="add" startTime="98220">
    <iact:property name="dataType"/>
    <iact:actionData xml:id="d2">
      <inkml:trace xmlns:inkml="http://www.w3.org/2003/InkML" xml:id="stk2" contextRef="#ctx0" brushRef="#br0">431 10249 0,'0'25'197,"0"0"-176,50-25-1,103-50-10,227-52 0,-75-101 0,-26 76 1,0-25-2,0 0 1,-102 25 2,1 76-4,-51-50 3,0 76-1,-1-51 0,-75 50 2,25 1-5,-50 25 3,-1-26 1,0 26 10,1-25-10,-1 25 17,-25-25 144,-25 25-161,-51 0-3,-1 0 4,-24-26 1,-26 26-8,51 0 5,25 0 0,1-25 0,24 25 0,-25 0 2,26 0 6,0 0 33,25-25 39,76-1-49,101 1-32,102-1 2,-126 26-1,-52 0 2,-25 0-4,26 0 2,-77 0 0,0 0 2,1 0-4,-1 0 12,1 26 10,-26-1 2,0 1-23,-51-26 1,25 25 0,-24 0 0,-1 1 0,26-26 2,-1 25-4,1-25 2,0 0 0,-1 0 1,1 0-1,-1 0 11,26 25 128</inkml:trace>
    </iact:actionData>
  </iact:action>
  <iact:action type="add" startTime="126950">
    <iact:property name="dataType"/>
    <iact:actionData xml:id="d3">
      <inkml:trace xmlns:inkml="http://www.w3.org/2003/InkML" xml:id="stk3" contextRef="#ctx0" brushRef="#br0">456 13394 0,'51'25'150,"50"1"-141,77 24 2,25-50-2,0-25 2,76-51 0,-26 0-3,26-26 4,-50-24-3,-1 50 3,-25 25-4,-76-25 2,50 0 0,-100 25 2,49 25-4,1 1 4,-51-26-2,51 1 0,-51 24-2,26 1 4,-1-26-3,-25 51 1,-25-25 0,0-1 1,0 26-2,-26-25 2,0 25 0,1 0 7,-26-25-8,0-1 12,0 1-3,0 0-9,0-26 1,0 0-2,0-25 2,0 25-1,0 1-1,0-1 3,0 26-4,0-1 3,0 1 9,0-1-9,-76 26 38,25 26-39,-51 50 0,26-51 0,0 26 2,-25-26-3,101 1 0,-51-26 2,26 25-1,-1-25 0,26 25 0,-25-25 1,-1 0 10,52 0 48,126 0-58,102-25-2,-77 0 1,-25 25 1,-75 0-2,24-26 1,-50 26 0,-26 0 0,1 0 1,-1 0-2,0 0 11,1 0 0,-26 26 11,0 24-11,-26 1-10,1 51 0,-51-26 2,50-26-4,1 1 2,-26-25 2,51-1-4,-25 0 3,25 1 20</inkml:trace>
    </iact:actionData>
  </iact:action>
  <iact:action type="add" startTime="148509">
    <iact:property name="dataType"/>
    <iact:actionData xml:id="d4">
      <inkml:trace xmlns:inkml="http://www.w3.org/2003/InkML" xml:id="stk4" contextRef="#ctx0" brushRef="#br0">760 16514 0,'51'51'159,"25"0"-150,102-26 1,76 26 2,101-51-4,0-26 2,25-101 1,26 26-1,-76-26 2,-26 0-5,26 0 4,-127 77-1,25-26 0,-50 0 2,-26 50-4,-25-25 2,0 26 0,-51 0 0,0 25 3,0-26-6,-25 26 4,0 0-2,-26 0 3,0-25 0,1 25-5,-1 0 4,1 0 29,-26-25 50,25 25-30,0 0-28,1-26-14,-1 26-8,0-25 0,1 0 0,-26-1 1,51 1-1,-51-1 0,25 1 0,0 25 12,-25-25-4,0-1-8,-50 1 0,-27 0 1,1 25-2,-51-26 2,26 26-1,0 0 0,75 0 0,-25 0 0,1 0 0,24 0 1,1 0-2,0 0 11,-1 0-10,52 0 40,202 0-39,102 76 0,-127-25-1,25-26-2,-76 1 3,-25-1 1,-51-25-4,-25 26 5,0-26-5,-1 0 1,-24 0 1,-1 25 2,0-25 8,-25 25-2,0 1 3,-50 24-2,-52-24-6,26-1-5,0 26 2,25-26 0,26 1 0,-26-26 0,26 25 2,-1-25-2,26 25 8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7T08:07:16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168">
    <iact:property name="dataType"/>
    <iact:actionData xml:id="d0">
      <inkml:trace xmlns:inkml="http://www.w3.org/2003/InkML" xml:id="stk0" contextRef="#ctx0" brushRef="#br0">3830 9082 0,'0'25'57,"25"1"-47,26 24 0,0-24 0,-26-1 1,1-25-2,-1 0 1,26 0 0,50 0 1,51-76-2,77-26 2,-1-50-2,-50 0 1,-1 25 2,1 0-3,-51 26 2,-1 50-1,-24 0-1,-26-25 3,-25 51-4,-1 0 2,1-1 0,0 1 0,50-1 1,-50 1 0,0 25-3,0-25 3,-1-1-1,-24 1 2,-1 25 6,0-25 3,1 25-1,-52 0 72,-50 0-82,-76 25-1,51-25 1,-26 25 1,25-25-3,1 26 3,50-26-1,26 0 0,-26 0-1,26 0 2,-1 0 0,1 0 9,50 0 19,77 0-28,50 0-1,76 0 0,-76 0-1,-50 0 2,25 0-1,-51 0 1,-25 0-2,-1 25 2,-24-25-2,-1 0 11,0 0-9,-25 25-2,0 1 22,-50 25-21,-1 50 0,-50-50 0,24 0 0,27-1 0,-1-24 0</inkml:trace>
    </iact:actionData>
  </iact:action>
  <iact:action type="add" startTime="20129">
    <iact:property name="dataType"/>
    <iact:actionData xml:id="d1">
      <inkml:trace xmlns:inkml="http://www.w3.org/2003/InkML" xml:id="stk1" contextRef="#ctx0" brushRef="#br0">20472 8701 0,'25'0'201,"26"0"-191,-26 0 0,26 0 0,0 0 0,-1 0 0,52-50 1,-52-77-1,27 0 0,-52 0-1,0 26 1,1-1 0,-26 26 0,0 0 0,0 0 0,0 25 0,0 0 1,0 26-2,0-26 2,0 26-1,0 0 20</inkml:trace>
    </iact:actionData>
  </iact:action>
  <iact:action type="add" startTime="22146">
    <iact:property name="dataType"/>
    <iact:actionData xml:id="d2">
      <inkml:trace xmlns:inkml="http://www.w3.org/2003/InkML" xml:id="stk2" contextRef="#ctx0" brushRef="#br0">11339 8372 0,'-25'0'190,"-1"0"-182,-24 0 2,-1 0 0,25 0 0,1 25 0,-26-25 0,26 0 2,0 0-4,-1 0 3,1 0 9,25 25-10,-26-25 10,26 26 10,-25-26-19,25 25 9,-25-25-11,25 25 2,-26 1-1,26-1 0,-25-25 0,0 51 0,25-26 0,-26 1-1,26-1 3,-25 0-4,25 1 13,0-1 29,0 0-39,0 1 8,0-1-9,0 0 11,-25-25-11,25 26 0,0-1 1,0 1-2,0-1 11,-26 0-9,26 1 9,0-1 30,0 0 0,0 1-20,26-1 1,24 1-21,-24-26 0,24 25 1,1-25-2,0 0 0,-26 0 2,1 0-1,-1 0 0,0 0 10,1 0 20,-1 0 52,0 0-62,1-25-11,-1 25 2,1 0 0,-26-26-11,25 26-1,-25-25 1,25 25 10,1 0-10,-1 0 1,26-26-2,-26 26 2,0-25 8,1 25 3,25-25-14,-26 25 2,0 0 0,1 0 1,-1-26-1,0 26 20,-25-25-9,26 25 18,-26-25-28,0-1 29,25 26-30,-25-25 50,0-1-50,0-24 0,0 24 1,0-24-2,0-26 2,0 50-1,0 1 0,0-26 0,0 26 0,-25-26 1,25 26-2,-26-1 1,1 1 1,25 0-2,-25 25 1,-1-26 0,26 1 0,-25 25 1,0-26-1,25 1 1,-26 25-2,26-25 1,0-1 1,-25 26-2,-1 0 11,26-25-10,-25 0 2,0 25 17,25-26-19,-26 26 30,1 0-10,25 26 20,-25-1-19,-1-25-11,1 25 0,25 1 10,-25-26-10,25 25 0,-26-25-10,26 25 0,0 1 0,-25-1 0,25 1 22,0-1-22,-26-25-2,26 25 4,0 1 18</inkml:trace>
    </iact:actionData>
  </iact:action>
  <iact:action type="add" startTime="39254">
    <iact:property name="dataType"/>
    <iact:actionData xml:id="d3">
      <inkml:trace xmlns:inkml="http://www.w3.org/2003/InkML" xml:id="stk3" contextRef="#ctx0" brushRef="#br0">4616 9716 0,'26'0'69,"50"0"-58,25 51-2,77-26 2,-26-25-2,-50 0 2,24-25-1,1-26 0,-51 0 2,0 0-5,1 26 6,-27 0-4,1-1 0,-51 1 1,51 0 2,-26 25-4,1-26 2,-1 26 0,0 0 11,1-25-2</inkml:trace>
    </iact:actionData>
  </iact:action>
  <iact:action type="add" startTime="40916">
    <iact:property name="dataType"/>
    <iact:actionData xml:id="d4">
      <inkml:trace xmlns:inkml="http://www.w3.org/2003/InkML" xml:id="stk4" contextRef="#ctx0" brushRef="#br0">24251 8879 0,'-25'0'3,"0"0"3,-1 0 4,-24-26-2,-52 26 3,26 0-1,0 0 0,0-25 1,-26 25-1,26 0-1,0-25 1,25 25 0,1 0 0,-26 0 1,50 0-2,-50 0 1,25 0 0,1 0 1,-26 0-2,25 0 2,0 0-1,-25 0 0,25 0-1,26 0 2,-26 0 0,0 0 8,26 0-7,0 0-4,-26 0 2,26 0 1,-26 0 9,25 0-11,1 0 2,0 0-1,-1 0 0,1 0 0,-26 25 10,0 0-10,1 26 0,-52-25 2,52 50-2,-1-51-2,-25 26 3,25-26-2,0 26 3,26-26-3,-26 26 1,26-26-1,-1-25 2,1 26-1,25-1 1,-25 0-2,-1 1 11,26 25 1,0-26-12,0 26 13,0-1-13,0 26 2,0-25-2,26 0 1,24 50 0,1-50 0,0 25 0,76-50 2,-51 50-3,51-26 6,-1-24-11,-24-1 7,25-25-1,-51 26 1,51 24-2,-26-50 2,26 0-2,-25 26 2,24-26-2,-24 0 2,-26 0-2,76 0 2,-25 0-1,-51-51 0,51 51 0,-51-25 2,0 25-4,0-26 1,26 26 2,-1 0-1,26-25 0,-26 25 1,1-26-2,-1 1 1,-50 0 0,25 25 2,-25-26-1,25-24-3,-76 24 3,51 1-3,-26-26 3,26 0-1,-51-50 0,25 50 0,26-25 0,-51 25 1,0-25-1,0 0-1,-25-51 1,-1 51 0,-24 0 1,-52-51-1,51 26 2,-25 25-4,-25 25 2,25-25 0,-51 25 0,51 26 0,-51-51 0,0 50 0,26 26 0,-26-25 2,51 25-3,0 0 0,-26 0 1,1 0 2,25 0-2,25 0-1,0 0 1,0 0 1,1 25-2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7T08:07:16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01">
    <iact:property name="dataType"/>
    <iact:actionData xml:id="d0">
      <inkml:trace xmlns:inkml="http://www.w3.org/2003/InkML" xml:id="stk0" contextRef="#ctx0" brushRef="#br0">3779 4059 0,'0'-25'3,"0"0"80,0-1-52,0 1-20,0-1-2,0-50 1,0-25 2,0-26-4,26 26 3,-26-1-1,0 51 0,0-25 0,0 51 0,0 0 1,0-26-2,0 25 0,0 1 2,0 0-2,0-1 2,0 1-2,0 0 12,0-1-11,-26 26 0,26-25 0,-25 25 0,25-25 0,-51-1 0,26 26 0,-1-25 0,-24-1 2,24 26-3,1 0 1,-26 0 11,26 0-12,-1 0 1,1 0 0,-26 0 0,1 0 10,-1 0-9,0 0-2,0 26 1,-50-1 0,50 1 0,51-1 1,-51-25 0,1 25-1,24-25-1,1 0 11,0 0-11,25 26 3,-26-26-3,26 25 21,-25-25-20,25 25 0,0 1 0,-25 24 0,-1 1 0,1 0 0,25 0 1,-26-1 0,1-24-1,25-1-2,0 0 23,0 1-21,0-1 10,0 1-9,0-1-2,0 0 2,0 1-1,0-1 0,0 0-1,0 1 12,0-1-11,0 1 9,0-1 2,0 0-10,0 1-1,51-1 0,0 0-1,-26 26 3,26-51-4,-1 25 4,1-25-4,0 26 3,0-26-1,-26 0 2,51 0-4,-25 0 1,25 0 3,-25 0-3,-1 0 3,1 0-4,0-26 2,-26 26 0,26 0 0,-26-25 1,1 25 8,-1 0-9,0 0 0,-25-25 2,26 25-3,-1 0 10,-25-26-8,25 26 9,-25-25-10,0 0 11,0-1-12,0 1 11,0 0 10</inkml:trace>
    </iact:actionData>
  </iact:action>
  <iact:action type="add" startTime="12146">
    <iact:property name="dataType"/>
    <iact:actionData xml:id="d1">
      <inkml:trace xmlns:inkml="http://www.w3.org/2003/InkML" xml:id="stk1" contextRef="#ctx0" brushRef="#br0">21410 10426 0,'-25'0'28,"25"-25"11,-26 25-29,1 0 0,0-26 0,-1 1 1,-24 0-2,-77-26 1,-51-50 1,1 24-2,-52 1 1,77 26 1,-25-1-1,-52-25 2,77 50-4,-26 1 3,77 25-2,-26-25 1,51 25 0,0 0 0,25 0 0,0 0 1,26 0-1,0 0 261,-1 0-261,-24-26 10,-27 26-9,-49 0-2,50-25 1,-51 25 0,51-51 0,-51 51 0,51 0 0,0 0 1,25 0-1,-25 0 0,25 0 0,-25 0 0,25 0 0,-25 0 0,25 0 0,-25 0 0,-25 0 1,25 26 4,-51-1-11,51 0 6,0 1 1,25-1-2,-25 0 2,25 1 0,-25-1-2,0 0 1,25 1-1,0-1 3,-25 1-1,-25 50-1,25-51-2,25 0 3,0 1-2,26-1 3,-26 1-3,26-26 0,-1 25 13,1-25-13,0 51 0,-1-26 2,1 0 0,-1 26-1,1-26-1,0 26 11,25-25-9,0-1-1,-26-25-1,26 25 1,0 1 1,0-1-1,-25-25-1,25 25 2,0 1-2,0-1 1,0 0 1,0 1-2,0-1 2,25 51-1,26-25 1,76 0-2,50 25 1,-75-51 0,76 1 0,-26 24 0,-25-50 0,-26 0 0,26 26 0,-26-26 0,26 0 1,-25 0-1,25 0 0,25 0 1,0 0-3,-25 0 3,25 0-1,-51 0 0,-24 0 0,-1 0 0,25 0 1,-75 0-1,-1 0 0,0 0-1,1 0 2,-1 0 9,26 0 281,-1 0-291,52 0 0,50 0 0,-25 0 1,-51 0-1,0 0-1,-25 0 2,25 0-1,-25 0 0,25 0 0,-25 0 0,-1 0 0,1 0 0,0 0 0,-26 0 1,26 0-2,0 0 11,-26 0-9,26 0-2,0 0 2,-1 0-2,1 0 1,0-26 0,-1 26 1,1-25 0,0 25-2,0-25 1,-26 25 0,26-26 0,-26 1 10,1 25-10,-1 0 10,-25-25-10,25 25 1,-25-26 9,26 26-10,-26-25 0,0-1 9,25 26-8,0-25 10,1 0-2,-26-1 1,25 26-10,-25-25 0,0 0 11,0-1-11,25 26-1,-25-25 11,0-1-9,0 1 0,0 0-2,0-1 1,0 1 11,0 0-12,0-26 2,0 26-2,0-1 1,0 1 11,0-1 9,0 1-10,-25 25 0,25-25-9,-25 25-1,25-26-1,-26 26 11,1 0 30</inkml:trace>
    </iact:actionData>
  </iact:action>
  <iact:action type="add" startTime="15978">
    <iact:property name="dataType"/>
    <iact:actionData xml:id="d2">
      <inkml:trace xmlns:inkml="http://www.w3.org/2003/InkML" xml:id="stk2" contextRef="#ctx0" brushRef="#br0">17859 10781 0,'0'-25'3,"25"25"52,26 0-25,50 0-20,-25 0 0,0 0-1,1 0 1,-27 0 1,1 0-1,0 0 0,-26 0 0,0 0 1,1 0 19,-1 0-1,-25-25-18,26 25 8,-1 0 32,0 0-1,1 0-30,-1 0 51,-25-26 19</inkml:trace>
    </iact:actionData>
  </iact:action>
  <iact:action type="add" startTime="17788">
    <iact:property name="dataType"/>
    <iact:actionData xml:id="d3">
      <inkml:trace xmlns:inkml="http://www.w3.org/2003/InkML" xml:id="stk3" contextRef="#ctx0" brushRef="#br0">17148 10680 0,'51'0'170,"0"0"-160,0 0 0,-1 0 0,-24 0 0,-1 0 0,0 0 20,1 0 21,-1 0 129</inkml:trace>
    </iact:actionData>
  </iact:action>
  <iact:action type="add" startTime="20737">
    <iact:property name="dataType"/>
    <iact:actionData xml:id="d4">
      <inkml:trace xmlns:inkml="http://www.w3.org/2003/InkML" xml:id="stk4" contextRef="#ctx0" brushRef="#br0">31710 10959 0,'25'0'13,"0"0"91,26 0-84,51-25-9,50-26-1,0 25 1,-50-50-2,-26 51 0,-26 25 2,-24-25 0,-1-1-2,1 26 22,-1 0-12,0 0 21</inkml:trace>
    </iact:actionData>
  </iact:action>
  <iact:action type="add" startTime="21842">
    <iact:property name="dataType"/>
    <iact:actionData xml:id="d5">
      <inkml:trace xmlns:inkml="http://www.w3.org/2003/InkML" xml:id="stk5" contextRef="#ctx0" brushRef="#br0">32040 11111 0,'0'25'3,"-26"-25"4,1 0 1,50 0 93,26 0-91,25-50-1,51-26 3,-26 25-3,-25 26 1,-25-26 0,0 25 0,-26 1 1,1 0-2,-1 25 1,-25-26 0,0 1 20,25 25-18,1 0 37,-26-25-20,25 25-18,0 0 39</inkml:trace>
    </iact:actionData>
  </iact:action>
  <iact:action type="add" startTime="23372">
    <iact:property name="dataType"/>
    <iact:actionData xml:id="d6">
      <inkml:trace xmlns:inkml="http://www.w3.org/2003/InkML" xml:id="stk6" contextRef="#ctx0" brushRef="#br0">29528 11035 0,'76'51'58,"-25"-1"-49,50 1 4,-25 0-5,-50-26 2,25-25 0,-1 26-1,26-26 1,-25 0 0,25 0 0,51-76 0,-51 25 2,51-76-4,-25 26 2,-52-26 1,26 51-1,-25-1 0,-26 27 4,1-52-8,-1 52 4,-25-1 0,26 51 1,-26-26-2,25 1 2,-25 0-2,0-1 11,25 26 0,-25-25 1,-25 25 131,0 0-142,-26 0-1,0 25 2,0 1-2,1-1 1,24 0 2,-24 1-4,24-26 2,26 25 1,-25-25 8,-1 26-9,1-26 11,50 0 69,52 0-79,-1 0-2,50-51 1,-49 25 0,24 1 0,-25 0 3,-25-1-5,-26 26 1,1-25 1,-1 25 12,0 0 7,-25 25 21,0 1-40,0 24 1,0 27-2,0-27 1,0-24 0,0-1 0,0 0 11,0 1-12,0-1 22</inkml:trace>
    </iact:actionData>
  </iact:action>
  <iact:action type="add" startTime="27984">
    <iact:property name="dataType"/>
    <iact:actionData xml:id="d7">
      <inkml:trace xmlns:inkml="http://www.w3.org/2003/InkML" xml:id="stk7" contextRef="#ctx0" brushRef="#br0">27017 10173 0,'0'-26'60,"-26"26"-10,1 0-9,25-25-31,-26 25 1,1 0 8,0 0-9,-26 0 0,26-26 0,-26 26 0,0 0 11,26 0-11,-1 0 0,1 0-1,0-25 2,-1 25-1,1 0 10,0 0-10,-1 0 11,1 0-2,-1 0 21,1 0-19,0 0 19,-26 0-29,26 0-2,-26 0 1,26 0 0,-26 0 10,25 0-10,1 0 1,0 0-1,-1 0-1,1 0 3,0 0-4,-1 0 3,1 0-2,-1 0 3,1 0-3,0 25 1,-1-25 0,1 26 0,-26-1 0,-25 1 0,25-1 0,-25 0 1,26 1 0,-1-1-2,25 0 10,1-25-9,0 0 10,-1 26 2,26-1 17,0 0-18,0 1-12,0 25 1,0-1 0,0 26 2,0 0-2,26-25-2,-1 0 4,26 0-4,0-26 5,50 26-4,1-26 0,-1 1 3,0-1-3,1 26 0,-26-51 1,-25 0 1,0 0-1,-1 0 0,-24 0 0,24 0-1,1 0 2,0 0-1,0 0 0,-1-26 1,1 1-2,0 25 2,0-25-2,-26 25 1,26-26 0,-26 26 0,0-25 0,-25-1 1,26 1-2,-1 0 1,0-26 0,1 26 0,-1-1 2,-25-25-3,26 1 1,-26 24 1,25-24-3,-25 24 4,0 1-3,0 0 1,0-1 10,0 1-10,0-1 1,0 1-2,0 0 2,0-1 8,0 1 11,0 0-19,0-1 9,-25 26-10,-1-25 10,1 25-10,-1 0 11,1 0-12,0 0 3,-26 0-3,26 0 1,-1 0 11,1 0-2,0 0 1,-1 0 0,1 0 30</inkml:trace>
    </iact:actionData>
  </iact:action>
  <iact:action type="add" startTime="44581">
    <iact:property name="dataType"/>
    <iact:actionData xml:id="d8">
      <inkml:trace xmlns:inkml="http://www.w3.org/2003/InkML" xml:id="stk8" contextRef="#ctx0" brushRef="#br0">26788 11213 0,'26'0'38,"-26"25"-29,25-25 1,0 25 0,51 26 1,51 25 0,-51 0-1,1-25-2,-27-26 3,1 1 1,0-26-4,-1 0 2,27 0 0,49 0 1,27-51-2,24 0 1,1-76 1,-1 77 0,-50-26-3,-51 25 3,-25 0-1,0 26 0,0-1 0,-26 1 0,0 0 10,1 25 10,-52 0 72,-24 0-93,-27 0 1,-24 0 0,-51 0 1,25 0-2,25 0 1,-24 0 1,49 0-1,1 0 1,0 0-2,26 0 1,24 0-1,1 0 3,-1 0-3,1 0 1,127 0 40,126 0-39,0 0-1,-25 0 0,-101 50 0,24-50 0,-49 0 0,-27 26 1,1-26-2,-26 0 1,1 0 2,-1 0 8,-25 50-2,0-24-8,0 50 0,-76 0 2,25 25-3,1-24 1,-1-27 1,-51 26-2,52-25 3,-1-26-3,25 1 0,-24-26 1,50 25 0,-26-25 1,1 26-2</inkml:trace>
    </iact:actionData>
  </iact:action>
  <iact:action type="add" startTime="52657">
    <iact:property name="dataType"/>
    <iact:actionData xml:id="d9">
      <inkml:trace xmlns:inkml="http://www.w3.org/2003/InkML" xml:id="stk9" contextRef="#ctx0" brushRef="#br0">16438 10604 0,'0'-26'180,"0"1"-120,0 0-29,0-1-20,101-75-3,204-153 3,-26 51-1,-101 26 0,-1 24 0,1 52 0,-77 0 0,26 50 0,-76 0 0,-1 26 0,1-1 0,0 1 0,-26 25 1,1-25-1,-26-1-1,50 26 3,-24-25 1,-1 0-6,26 25 2,-26-26 1,26 26 0,0-25 11,-1-1-12,1 1 1,51-26 1,-26 1-1,51 24 0,-51-25-1,-26 26 1,1 0 0,0 25 2,-26-26-4,1 26 12,-1 0 0,-25-25 82,-25 25-83,-26 0 2,26 0-12,-26 0 1,0 0 0,-25 0 0,0 0 1,25 0-1,0 0 0,26 0 0,-26 0 10,26 0 1,0 0-2,-1 0 2,1 0-2,-1 0 2,1 0-2,25 25-8,-25-25-1,-1 0 0,1 0 10,25 26-11,25-26 63,102-26-62,76 1 0,-51 25 1,26-25-2,-102 25 1,0 0 0,-25 0-1,-26 0 3,1 0-3,-1 0 1,0 0 30,-25 25 50,0 0-80,-50 1 1,24-26-2,1 25 4,0 0-4,25 1 0,-26-26 1,26 25 0,-25-25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7T08:07:16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49">
    <iact:property name="dataType"/>
    <iact:actionData xml:id="d0">
      <inkml:trace xmlns:inkml="http://www.w3.org/2003/InkML" xml:id="stk0" contextRef="#ctx0" brushRef="#br0">26839 9665 0,'-25'0'17,"-51"0"-7,-102-25 2,-279-26-4,1 51 2,50-51-1,0 51 2,51 0-1,0 0 1,-1-25-1,1 25-1,102 0 2,-26 0-2,25 0 1,51 0 0,101 0 0,-24 0 1,50 0-1,25 0-1,25 0 2,1 0 170,0 0-171,-128 0 0,-252 0 0,49 0 1,-24-25-2,75-1 3,52-24-4,24 24 4,77 26-2,0-25-1,25 25 0,51 0 3,0 0-3,25 0 2,1 0-2,-1 0 1,0 0 1,0 0-2,1 0 1,24 0 0,1 0 11,-26 0-12,26 0 2,-1 0-2,-24 0 1,-1 0 11,0 0-12,0 25 2,1 1-1,-1-1-1,-25 26 2,0-1 0,25 1-2,-25 25 1,0-25 0,25 0 0,26-26 2,25 26-2,-76-26-2,50 0 22,1 1-8,-1-26 7,26 25-20,-25 1 32,0-1-21,25 0 1,-26-25-10,26 26 28,-25-26-7,25 25-24,-25 0 22,-1 1-9,26-1 9,-25-25 40,25 26-59,-25-26 28,25 25-29,0 0 0,0 1 0,0-1 1,0 0-2,0 1 1,0-1 32,0 0-32,0 1-1,0 25 1,25-26 0,0 0 0,1 1 1,-1-1-2,26 0 1,-1-25 0,27 26 0,24-1 0,77-25 1,-26 0-2,0 0 1,26 51 1,25-51-2,-51 0 3,101 0-2,-50 25-1,26 26 1,-26-51 0,-51 25 2,25 1-4,-50-1 3,-51 0-2,-25 1 4,0-26-6,0 0 3,-26 25 1,0-25 10,1 0 250,75 0-261,254 51 0,102 25 0,-127-25 0,-77 25 0,1-76 1,25 25-2,-76-25 2,0 0-1,0 0-1,0 0 2,-51 0-1,76 0 1,-25 0-2,-50 0 0,-1 0 3,-25 0-3,-51 0 1,25 0 0,26 0 1,-25 0-2,24-25 1,1-1 0,-25 26 0,-26-50 0,51 24 0,-51 26 0,-25-25 1,-1 0-1,1 25-1,-26-26 2,1 26-2,-1 0 2,0 0 11,1-25 228,177-77-239,127-101-1,-102 102-2,-101 0 3,0 50-1,-26-51 0,-50 77 2,0-26-2,-26 1-2,0 24 4,26-25-4,-26 26 5,1-26-6,-1-25 4,-25 25 0,25 1-2,1-1 1,-26 0-1,25 26 2,-25 0-1,0-26 10,0 25 1,0 1-11,0 0-1,-25-1 11,-26 1-8,26 25-3,-26 0 1,0 0 1,-25 0-2,25 0 1,-25 0 0,26 0 0,-1 0 0,0 0 1,0 0-2,26 0 11,0 0-10,-1 0 1,1 0-1,0 0 0,-1 0 0,1 0-1,-1 0 2,-24 0 0,24 25-1,-24-25 1,-1 0-2,25 26 0,1-26 1,0 0 0,-1 0 0,1 0 1,0 0-2,-1 0 1,26 25 2,-25-25-3,0 0 1,-1 0 10,1 0 20,-1 0-19,1 25 0,0 1 17,-1-26-17,1 0-12,0 0 12,-1 0 19</inkml:trace>
    </iact:actionData>
  </iact:action>
  <iact:action type="add" startTime="8025">
    <iact:property name="dataType"/>
    <iact:actionData xml:id="d1">
      <inkml:trace xmlns:inkml="http://www.w3.org/2003/InkML" xml:id="stk1" contextRef="#ctx0" brushRef="#br0">21562 10249 0,'0'-26'19,"0"-24"-6,178-153-8,126-127 7,-75 51-3,-26 51 1,25 25 0,-50 25-1,-26 26 2,-25 50-2,-1 1 1,-24 50 1,-26 0-2,-25 1 4,0 24-6,-1 1 3,-24 25 1,-1-25 0,-25-1-1,25 26-1,1 0 22,-26-25 8,-51 25 204,0 0-232,-50 0-3,-26 0 4,25 0-4,1 0 4,25 0-4,0 0 3,25 25-2,0-25 2,1 26-1,-1-26 2,25 25-4,1-25 2,0 25 10,126-25 30,26 0-38,25 0-3,-50 0 0,-1 0 2,-50-25-2,-26 25 2,1 0-1,-1 0 0,0 0 1,1 0 8,-1 0 2,-25 25-11,0 1 11,0-1-11,0 0-1,0 1 2,0-1-2,0 1 21,-25-1-9,25 0-12,-26-25 12,26 26-10,-25-26-3,0 25 24,25 0 8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7T08:07:16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62">
    <iact:property name="dataType"/>
    <iact:actionData xml:id="d0">
      <inkml:trace xmlns:inkml="http://www.w3.org/2003/InkML" xml:id="stk0" contextRef="#ctx0" brushRef="#br0">19964 9310 0,'-25'0'19,"-1"0"11,-24 0-22,-1 0 2,-25 0 0,0 0 0,-51 0 0,51 0 0,0 0 1,0 0-1,-26 0-1,26 0 2,0 0-1,25 0 0,-25 0 0,0 0 0,25 0 1,1 0 2,-1 0-7,0 0 4,26 0 1,-26 0-1,0 0 1,26 0-3,-1 0 2,-24 0 0,-26 0 1,25 0-2,0 0 2,0 0-1,1 0 0,-1 0 0,26 0 1,-26 0-2,25 0 1,-24 0 0,-1 25 10,26-25-9,-26 0-2,0 0 3,0 0-2,1 26-1,-1-26 1,0 0 0,0 0 1,1 25-1,-1-25 9,0 0-8,26 0-1,0 26-1,-1-26 2,1 0-2,-1 25 12,1-25-2,0 0 1,-1 25 11,1-25-11,0 0-9,25 26-1,-51-1 9,25-25-9,1 25 2,0-25-4,-1 26 2,-24-1 0,50 0 0,-51 1 1,26 25 0,-1-51-2,1 25 1,-1 0 0,1-25 1,25 26-2,-25-26 11,-1 25 10,26 0-10,0 1-9,-25 24-2,0-24 3,25-1-3,-26 1 3,26-1-4,0 0 3,-25 1-2,25-1 1,-26 0 2,26 1-4,-25-1 12,25 1-9,0-1-1,0 0 0,-25 1 1,25-1 8,0 0 1,0 1-10,0-1 0,0 0 0,0 1 1,0-1-2,0 26 2,0-26 0,0 26-2,0-26 0,25 26 2,-25-26-1,25 26 2,26-25-4,-25 24 2,24-24 2,1 24-4,51 1 3,-26-25-2,-26 24 2,52-24-2,-26-1 2,25-25-1,1 51 0,-1-26 0,26-25 0,-25 0 0,25 0 1,-26 0-2,51 0 1,-25 0 1,25 0-1,-50 0 1,25 0-2,-51 0 0,0 25 2,51-25-2,-51 0 3,0 0-4,51 26 3,-26-26 0,51 0-1,51 0-1,0 0 2,-76 0-1,25 0 0,-76 0-1,51-26 2,-76 1-2,25 25 1,-51-25 0,26-1 1,0 1-2,-26-26 2,26 26 1,0-26-4,-26 26 2,26-26 0,0 0 0,-26 26 0,0-26 2,1 26-2,-26-1 0,0 1 10,25 25-9,0 0 7,-25-25-7,0-1-1,26 26 0,-26-50-1,0-1 2,0-25-2,25 0 2,-25-76 0,0 25-1,0 51-1,0-51 2,-25 51-2,-1 25 1,1 0 2,0 0-4,-1 1 2,1 24 0,0-24 0,-26 24 0,26-24 0,-1 24 0,1 1 3,-1 25-5,1-26 2,25 1 0,-25 25 0,25-25 0,-26 25 1,1 0-1,25-26 0,-25 26 0,-1-25-1,1 25 13,-1-25 8,1 25-21,0 0 1,-1 0 11,-24 0-12,24 0 2,1 0 9,-26 0-10,26 0-1,-26 0 1,26 0 0,-1 0 0,1 0 2,0 0-2,-1 0-1,-25 25 1,26-25 0,0 0 0,-1 25 21,1-25-11,0 0-11,-1 26 11,1-26-9,0 0-1,25 25-1,-51-25 2,25 0-1,1 25 0,0-25 0,-1 0 0,1 26 11,0-26-12,-1 0 22,1 0-1,-1 0 0,1 0 20</inkml:trace>
    </iact:actionData>
  </iact:action>
  <iact:action type="add" startTime="9785">
    <iact:property name="dataType"/>
    <iact:actionData xml:id="d1">
      <inkml:trace xmlns:inkml="http://www.w3.org/2003/InkML" xml:id="stk1" contextRef="#ctx0" brushRef="#br0">31405 10401 0,'26'0'10,"-1"0"18,0 0-20,26 25 4,25-25-3,76 0 2,-50 0-1,50 0-1,-50 0 1,-26-25 0,0 25 0,-25-26 0,-26 26 1,26 0-1,-26-25-1,0 25 2,-25-25-2,26 25 1,-1 0 1,1-26-1,-1 1-1,0 25 2,-25-25-1,26-26 1,-1 26-2,0-26 3,1 0-3,-1 26 0,-25-1 1,25 1 0,1-26 2,-26 26-3,25-1 0,-25 1 1,0 0 12,0-1-14,0-24 3,0 24-1,0 1 0,0 0 0,0-1 1,-25 1-2,-1-1 2,-24-24-2,24 24 1,1 1 0,0 0 2,-1-1-4,-24 26 2,24-25 1,1 0-1,-1 25 0,-24-26-1,24 26 12,-24 0-11,24 0 0,-25 0 0,1 0 0,-1 0 2,0 0-3,1 0 10,24 0-9,-25 0 2,1 26-3,24-26 1,-24 25 2,50 0-4,-51-25 2,25 0 0,-24 26 0,24-26 1,1 25-2,-26 0 2,51 1-2,-25-1 1,-26 0 2,26 1-4,-26-1 4,26-25-3,-26 26 1,0 24 0,0 26 1,1-50-2,24 24 1,-24 1 1,24-25-2,1-1 1,0-25 10,-1 0-9,26 25 0,0 1 8,0-1 1,0 0 1,0 1-12,0-1 11,0 1-10,26-1 0,24 0 1,1 1-2,25-1 2,0 0-1,-50-25 0,24 26 0,-24-26 0,-1 0 1,0 0-2,1 0 1,-1 0 10,1 0 0,-1 0 71,0 0-41</inkml:trace>
    </iact:actionData>
  </iact:action>
  <iact:action type="add" startTime="12169">
    <iact:property name="dataType"/>
    <iact:actionData xml:id="d2">
      <inkml:trace xmlns:inkml="http://www.w3.org/2003/InkML" xml:id="stk2" contextRef="#ctx0" brushRef="#br0">29655 9665 0,'-25'0'11,"-1"0"-5,-101 0-1,-25 0 2,0 0 4,25 0-1,26 0-1,24 0 0,-24 51 2,25-51-2,0 0 2,25 25-2,0-25 1,1 26 0,24-26 1,-25 0-1,26 0 10,0 0 10,-1 25-20,1 0 11,0 1-10,-26-1-3,26 26 3,-26 0-1,25-1 0,-24 1-1,24 0 3,1-26-1,25 1-3,-25-1 3,25 0-1,0 1 0,0-1-1,25 0 1,76 51 0,1-25 0,25 25 2,-26-50-2,1-1-1,-26-25 1,0 25-1,0 1 2,-25-26-1,-1 0 0,27 0 0,-1 0 1,0 0-2,51 0 1,-51 0 0,0 0 0,-25 0 1,-1-26-2,1 26 2,0-25 0,0 0-2,-1-1 0,-24 1 2,24 0-1,26-1 1,-50 1-2,25-1 3,-1 26-4,-24-25 2,-1 0 1,0 25-2,-25-26 22,0 1-20,0 0-3,0-26 4,0 0-3,0 0 0,0 1 2,0 24 0,0 1-2,0-26 1,0 26 0,-25-1 0,0 1 0,-1 0 0,1 25 1,0 0-1,25-26 0,-26 26-1,1-25 3,-26 25-4,0 0 4,1-25-4,-1 25 3,26 0-1,-26 0 0,25 0 11,1 0-12,0 0 11,-1 0 10,1 0 10,0 0-9,-1 0-1,1 0-19,25 25-1</inkml:trace>
    </iact:actionData>
  </iact:action>
  <iact:action type="add" startTime="14718">
    <iact:property name="dataType"/>
    <iact:actionData xml:id="d3">
      <inkml:trace xmlns:inkml="http://www.w3.org/2003/InkML" xml:id="stk3" contextRef="#ctx0" brushRef="#br0">25824 10426 0,'51'51'26,"50"25"-16,-24-25 2,-1 25-4,-26-25 3,1-51-2,0 25 1,50-25 1,1 0-1,25 0-1,0-76 2,-26 0-1,51 0-1,-76-26 1,26-25 1,-1 26-2,-50 25 4,0 0-5,-26-26 1,26 26 1,-26 25 3,-25 1-5,26-1 2,-1 26 0,-25-1 0,25 1 0,-25-26 10,26 51-10,-26-25 2,0-1-4,25 1 3,-25 0 18,-51 25 72,1 50-90,-27-24-1,27 24 1,-1-24-2,26-1 0,-1-25 2,1 26-1,0-26 0,-1 25 10,52-25 81,24 0-91,1-25 0,25-1 0,-25 1 0,0-26 0,-1 51 0,-24-25 0,-1-1 1,0 26 0,1-25-1,-1 25 10,1 0 19,-1 0-9,0 0-9,-25 25 38,0 1-48,0 50-2</inkml:trace>
    </iact:actionData>
  </iact:action>
  <iact:action type="add" startTime="16846">
    <iact:property name="dataType"/>
    <iact:actionData xml:id="d4">
      <inkml:trace xmlns:inkml="http://www.w3.org/2003/InkML" xml:id="stk4" contextRef="#ctx0" brushRef="#br0">27676 9589 0,'0'51'51,"0"25"-42,0 0 2,0 51-1,0-51 0,0-25 0,-25-1 1,25 1-1,0-25-1,0-1 2,0 0-2</inkml:trace>
    </iact:actionData>
  </iact:action>
  <iact:action type="add" startTime="34382">
    <iact:property name="dataType"/>
    <iact:actionData xml:id="d5">
      <inkml:trace xmlns:inkml="http://www.w3.org/2003/InkML" xml:id="stk5" contextRef="#ctx0" brushRef="#br0">32522 10756 0,'50'0'29,"102"-51"-19,77-101 0,-1 51-1,-101-26 1,-26 25 2,-24 52-4,-27-1 2,1 0 1,-26 26-2,-25-1 1,26 1 2,-1 0 7,-25-1 12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48D36-CE4F-4750-9503-BB330E5B8E57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29FA3-3D47-4E7F-9410-07B7D8C82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36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29FA3-3D47-4E7F-9410-07B7D8C828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6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102260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4DB457-3D0E-44AC-8968-A36A5D9B77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58" y="5344160"/>
            <a:ext cx="1433862" cy="141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53724" y="5701507"/>
            <a:ext cx="1209675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3F7BBF-3D83-4E7B-837F-BC23E59B56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799" y="5819775"/>
            <a:ext cx="960395" cy="97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microsoft.com/office/2011/relationships/inkAction" Target="../ink/inkAction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microsoft.com/office/2011/relationships/inkAction" Target="../ink/inkAction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microsoft.com/office/2011/relationships/inkAction" Target="../ink/inkAction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microsoft.com/office/2011/relationships/inkAction" Target="../ink/inkAction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87" y="436880"/>
            <a:ext cx="11887200" cy="307308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7300" b="1" dirty="0">
                <a:solidFill>
                  <a:schemeClr val="bg1"/>
                </a:solidFill>
                <a:highlight>
                  <a:srgbClr val="0000FF"/>
                </a:highlight>
              </a:rPr>
              <a:t>APACHE SPARK DEEP DIVE</a:t>
            </a:r>
            <a:br>
              <a:rPr lang="en-US" b="1" dirty="0">
                <a:highlight>
                  <a:srgbClr val="0000FF"/>
                </a:highlight>
              </a:rPr>
            </a:br>
            <a:br>
              <a:rPr lang="en-US" b="1" dirty="0"/>
            </a:br>
            <a:r>
              <a:rPr lang="en-US" sz="6700" b="1" dirty="0">
                <a:solidFill>
                  <a:schemeClr val="bg1"/>
                </a:solidFill>
                <a:highlight>
                  <a:srgbClr val="0000FF"/>
                </a:highlight>
              </a:rPr>
              <a:t>Cache Vs Persist With Spark UI</a:t>
            </a:r>
            <a:br>
              <a:rPr lang="en-US" b="1" dirty="0"/>
            </a:br>
            <a:endParaRPr lang="en-US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3561080"/>
            <a:ext cx="4460240" cy="238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005469-3191-4280-9C29-63EB34C24B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333" y="5383658"/>
            <a:ext cx="1433862" cy="141246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9206886-1252-42A7-AF81-FA1AD20DAB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11"/>
    </mc:Choice>
    <mc:Fallback>
      <p:transition spd="slow" advTm="36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26586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Cache Vs Persist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4" y="584422"/>
            <a:ext cx="11022496" cy="59754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4000" dirty="0"/>
              <a:t>Cache() = Persist(StorageLevel.</a:t>
            </a:r>
            <a:r>
              <a:rPr lang="en-US" sz="4000" b="1" dirty="0">
                <a:highlight>
                  <a:srgbClr val="00FF00"/>
                </a:highlight>
              </a:rPr>
              <a:t> MEMORY_ONLY</a:t>
            </a:r>
            <a:r>
              <a:rPr lang="en-US" sz="4000" dirty="0"/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8F4C5B4-5C54-4D0E-9109-D1DAA2D12FE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4720" y="411120"/>
              <a:ext cx="6502680" cy="1571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8F4C5B4-5C54-4D0E-9109-D1DAA2D12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5360" y="401760"/>
                <a:ext cx="6521400" cy="15897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6E39319-3F76-4E95-9F79-198FD6714F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12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11"/>
    </mc:Choice>
    <mc:Fallback>
      <p:transition spd="slow" advTm="51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26586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Cache Vs Persist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4" y="584422"/>
            <a:ext cx="11022496" cy="59754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The difference between cache() and persist() is that using cache() the default storage level is </a:t>
            </a:r>
            <a:r>
              <a:rPr lang="en-US" sz="1800" b="1" dirty="0"/>
              <a:t>MEMORY_ONLY</a:t>
            </a:r>
            <a:r>
              <a:rPr lang="en-US" sz="1800" dirty="0"/>
              <a:t> while using persist() we can use various storage levels :</a:t>
            </a:r>
          </a:p>
          <a:p>
            <a:pPr marL="0" indent="0">
              <a:buNone/>
            </a:pPr>
            <a:r>
              <a:rPr lang="en-US" sz="1800" b="1" dirty="0"/>
              <a:t>a. </a:t>
            </a:r>
            <a:r>
              <a:rPr lang="en-US" sz="1800" b="1" dirty="0">
                <a:highlight>
                  <a:srgbClr val="00FF00"/>
                </a:highlight>
              </a:rPr>
              <a:t>MEMORY_ONLY</a:t>
            </a:r>
          </a:p>
          <a:p>
            <a:pPr marL="0" indent="0">
              <a:buNone/>
            </a:pPr>
            <a:r>
              <a:rPr lang="en-US" sz="1800" dirty="0"/>
              <a:t>In this storage level, RDD is stored as deserialized Java object in the JVM.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b</a:t>
            </a:r>
            <a:r>
              <a:rPr lang="en-US" sz="1800" dirty="0"/>
              <a:t>. </a:t>
            </a:r>
            <a:r>
              <a:rPr lang="en-US" sz="1800" b="1" dirty="0">
                <a:highlight>
                  <a:srgbClr val="00FF00"/>
                </a:highlight>
              </a:rPr>
              <a:t>MEMORY_AND_DISK</a:t>
            </a:r>
          </a:p>
          <a:p>
            <a:pPr marL="0" indent="0">
              <a:buNone/>
            </a:pPr>
            <a:r>
              <a:rPr lang="en-US" sz="1800" dirty="0"/>
              <a:t>In this level, RDD is stored as deserialized Java object in the JVM memory and disk.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c</a:t>
            </a:r>
            <a:r>
              <a:rPr lang="en-US" sz="1800" dirty="0"/>
              <a:t>. </a:t>
            </a:r>
            <a:r>
              <a:rPr lang="en-US" sz="1800" b="1" dirty="0">
                <a:highlight>
                  <a:srgbClr val="00FF00"/>
                </a:highlight>
              </a:rPr>
              <a:t>MEMORY_ONLY_SER</a:t>
            </a:r>
          </a:p>
          <a:p>
            <a:pPr marL="0" indent="0">
              <a:buNone/>
            </a:pPr>
            <a:r>
              <a:rPr lang="en-US" sz="1800" dirty="0"/>
              <a:t>This level of Spark store the RDD as serialized Java object (one-byte array per partition).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d</a:t>
            </a:r>
            <a:r>
              <a:rPr lang="en-US" sz="1800" dirty="0"/>
              <a:t>. </a:t>
            </a:r>
            <a:r>
              <a:rPr lang="en-US" sz="1800" b="1" dirty="0">
                <a:highlight>
                  <a:srgbClr val="00FF00"/>
                </a:highlight>
              </a:rPr>
              <a:t>MEMORY_AND_DISK_SER</a:t>
            </a:r>
          </a:p>
          <a:p>
            <a:pPr marL="0" indent="0">
              <a:buNone/>
            </a:pPr>
            <a:r>
              <a:rPr lang="en-US" sz="1800" dirty="0"/>
              <a:t>It is similar to MEMORY_ONLY_SER, but it drops the partition that does not fits into memory to disk.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e</a:t>
            </a:r>
            <a:r>
              <a:rPr lang="en-US" sz="1800" dirty="0"/>
              <a:t>. </a:t>
            </a:r>
            <a:r>
              <a:rPr lang="en-US" sz="1800" b="1" dirty="0">
                <a:highlight>
                  <a:srgbClr val="00FF00"/>
                </a:highlight>
              </a:rPr>
              <a:t>DISK_ONLY</a:t>
            </a:r>
          </a:p>
          <a:p>
            <a:pPr marL="0" indent="0">
              <a:buNone/>
            </a:pPr>
            <a:r>
              <a:rPr lang="en-US" sz="1800" dirty="0"/>
              <a:t>In this storage level, RDD is stored only on disk. 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0426AA3-DABD-4828-A9E9-D2096E0F8B9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5160" y="1077840"/>
              <a:ext cx="2127960" cy="4931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0426AA3-DABD-4828-A9E9-D2096E0F8B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800" y="1068480"/>
                <a:ext cx="2146680" cy="49503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21AF371-6072-4FB7-99F6-28B757794F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48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896"/>
    </mc:Choice>
    <mc:Fallback>
      <p:transition spd="slow" advTm="158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Cache Vs Persist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Let’s see it with an example and validate the same on Spark 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E6E1F-6C52-49E0-B51E-A6DD690F4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39" y="1850127"/>
            <a:ext cx="9483173" cy="35567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DBC0BA1-11C5-46D4-94E9-75FDACFF6DF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78800" y="2739960"/>
              <a:ext cx="7689960" cy="950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DBC0BA1-11C5-46D4-94E9-75FDACFF6D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9440" y="2730600"/>
                <a:ext cx="7708680" cy="9687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D131D53-EBF9-45CE-9500-CFDE273DD4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90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69"/>
    </mc:Choice>
    <mc:Fallback>
      <p:transition spd="slow" advTm="50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Cache Vs Persist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91A82-C76C-46F1-822C-888BB4B89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5999"/>
            <a:ext cx="12311269" cy="32644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DAAFC8B-CF4F-4175-8413-A62AA458D1A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58680" y="1041120"/>
              <a:ext cx="10822320" cy="3196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DAAFC8B-CF4F-4175-8413-A62AA458D1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9320" y="1031760"/>
                <a:ext cx="10841040" cy="32155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92D24E9-C4C7-4032-A313-0416766CE3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87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68"/>
    </mc:Choice>
    <mc:Fallback>
      <p:transition spd="slow" advTm="57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Cache Vs Persist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Change the code to use Persist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FB81A-9BC7-4AE5-81AC-0DCE02F53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35425"/>
            <a:ext cx="9909313" cy="38762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E4D2512-F03D-4649-81F3-26D0383C9D9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01880" y="2922480"/>
              <a:ext cx="3488760" cy="1105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E4D2512-F03D-4649-81F3-26D0383C9D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92520" y="2913120"/>
                <a:ext cx="3507480" cy="11239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54FB925-FABB-41BA-8FA5-E4C1043158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45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10"/>
    </mc:Choice>
    <mc:Fallback>
      <p:transition spd="slow" advTm="18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Cache Vs Persist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B2C25-34C4-4313-9B9F-12BE61166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82125"/>
            <a:ext cx="12192000" cy="30465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12D461F-DA34-4DAD-8BCF-7EE1BAB9BBA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36040" y="3315240"/>
              <a:ext cx="6183000" cy="703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12D461F-DA34-4DAD-8BCF-7EE1BAB9BB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26680" y="3305880"/>
                <a:ext cx="6201720" cy="7221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8144F2A-BFD9-4C09-8456-FEDAB70506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69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93"/>
    </mc:Choice>
    <mc:Fallback>
      <p:transition spd="slow" advTm="35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Cache Vs Persist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                     Thanks and do subscribe to my channel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5B905EF-7D6D-417E-B57D-CB8723180A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96"/>
    </mc:Choice>
    <mc:Fallback>
      <p:transition spd="slow" advTm="30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10960</TotalTime>
  <Words>235</Words>
  <Application>Microsoft Office PowerPoint</Application>
  <PresentationFormat>Widescreen</PresentationFormat>
  <Paragraphs>34</Paragraphs>
  <Slides>8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 APACHE SPARK DEEP DIVE  Cache Vs Persist With Spark UI </vt:lpstr>
      <vt:lpstr>Cache Vs Persist</vt:lpstr>
      <vt:lpstr>Cache Vs Persist</vt:lpstr>
      <vt:lpstr>Cache Vs Persist</vt:lpstr>
      <vt:lpstr>Cache Vs Persist</vt:lpstr>
      <vt:lpstr>Cache Vs Persist</vt:lpstr>
      <vt:lpstr>Cache Vs Persist</vt:lpstr>
      <vt:lpstr>Cache Vs Persist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366</cp:revision>
  <dcterms:created xsi:type="dcterms:W3CDTF">2018-12-28T03:34:44Z</dcterms:created>
  <dcterms:modified xsi:type="dcterms:W3CDTF">2020-03-17T09:26:58Z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